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Inter SemiBold"/>
      <p:regular r:id="rId14"/>
      <p:bold r:id="rId15"/>
      <p:italic r:id="rId16"/>
      <p:boldItalic r:id="rId17"/>
    </p:embeddedFont>
    <p:embeddedFont>
      <p:font typeface="Inter Light"/>
      <p:regular r:id="rId18"/>
      <p:bold r:id="rId19"/>
      <p:italic r:id="rId20"/>
      <p:boldItalic r:id="rId21"/>
    </p:embeddedFont>
    <p:embeddedFont>
      <p:font typeface="Inter"/>
      <p:regular r:id="rId22"/>
      <p:bold r:id="rId23"/>
      <p:italic r:id="rId24"/>
      <p:boldItalic r:id="rId25"/>
    </p:embeddedFont>
    <p:embeddedFont>
      <p:font typeface="Inter ExtraBold"/>
      <p:bold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Light-italic.fntdata"/><Relationship Id="rId22" Type="http://schemas.openxmlformats.org/officeDocument/2006/relationships/font" Target="fonts/Inter-regular.fntdata"/><Relationship Id="rId21" Type="http://schemas.openxmlformats.org/officeDocument/2006/relationships/font" Target="fonts/InterLight-boldItalic.fntdata"/><Relationship Id="rId24" Type="http://schemas.openxmlformats.org/officeDocument/2006/relationships/font" Target="fonts/Inter-italic.fntdata"/><Relationship Id="rId23" Type="http://schemas.openxmlformats.org/officeDocument/2006/relationships/font" Target="fonts/Inter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nterExtraBold-bold.fntdata"/><Relationship Id="rId25" Type="http://schemas.openxmlformats.org/officeDocument/2006/relationships/font" Target="fonts/Inter-boldItalic.fntdata"/><Relationship Id="rId27" Type="http://schemas.openxmlformats.org/officeDocument/2006/relationships/font" Target="fonts/InterExtra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InterSemiBold-bold.fntdata"/><Relationship Id="rId14" Type="http://schemas.openxmlformats.org/officeDocument/2006/relationships/font" Target="fonts/InterSemiBold-regular.fntdata"/><Relationship Id="rId17" Type="http://schemas.openxmlformats.org/officeDocument/2006/relationships/font" Target="fonts/InterSemiBold-boldItalic.fntdata"/><Relationship Id="rId16" Type="http://schemas.openxmlformats.org/officeDocument/2006/relationships/font" Target="fonts/InterSemiBold-italic.fntdata"/><Relationship Id="rId19" Type="http://schemas.openxmlformats.org/officeDocument/2006/relationships/font" Target="fonts/InterLight-bold.fntdata"/><Relationship Id="rId18" Type="http://schemas.openxmlformats.org/officeDocument/2006/relationships/font" Target="fonts/InterLigh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2094a4d0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2094a4d0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2094a4d098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2094a4d098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2094a4d098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2094a4d098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2094a4d098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2094a4d098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2094a4d098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2094a4d098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2094a4d098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2094a4d098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2094a4d098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2094a4d098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2094a4d098_0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2094a4d098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12" name="Google Shape;12;p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Google Shape;13;p2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14" name="Google Shape;14;p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</a:t>
            </a: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Breakdown">
  <p:cSld name="SECTION_TITLE_AND_DESCRIPTION_1">
    <p:bg>
      <p:bgPr>
        <a:solidFill>
          <a:schemeClr val="dk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99" name="Google Shape;99;p1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1"/>
          <p:cNvSpPr txBox="1"/>
          <p:nvPr>
            <p:ph idx="1" type="subTitle"/>
          </p:nvPr>
        </p:nvSpPr>
        <p:spPr>
          <a:xfrm>
            <a:off x="34865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11"/>
          <p:cNvSpPr txBox="1"/>
          <p:nvPr>
            <p:ph idx="2" type="body"/>
          </p:nvPr>
        </p:nvSpPr>
        <p:spPr>
          <a:xfrm>
            <a:off x="34160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102" name="Google Shape;102;p11"/>
          <p:cNvCxnSpPr>
            <a:endCxn id="103" idx="2"/>
          </p:cNvCxnSpPr>
          <p:nvPr/>
        </p:nvCxnSpPr>
        <p:spPr>
          <a:xfrm>
            <a:off x="2904275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1"/>
          <p:cNvCxnSpPr/>
          <p:nvPr/>
        </p:nvCxnSpPr>
        <p:spPr>
          <a:xfrm>
            <a:off x="4765924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1"/>
          <p:cNvCxnSpPr/>
          <p:nvPr/>
        </p:nvCxnSpPr>
        <p:spPr>
          <a:xfrm>
            <a:off x="6635736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" name="Google Shape;103;p11"/>
          <p:cNvSpPr/>
          <p:nvPr/>
        </p:nvSpPr>
        <p:spPr>
          <a:xfrm>
            <a:off x="367617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6" name="Google Shape;106;p11"/>
          <p:cNvSpPr/>
          <p:nvPr/>
        </p:nvSpPr>
        <p:spPr>
          <a:xfrm>
            <a:off x="5548513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7" name="Google Shape;107;p11"/>
          <p:cNvSpPr/>
          <p:nvPr/>
        </p:nvSpPr>
        <p:spPr>
          <a:xfrm>
            <a:off x="741772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8" name="Google Shape;108;p11"/>
          <p:cNvSpPr txBox="1"/>
          <p:nvPr>
            <p:ph idx="3" type="subTitle"/>
          </p:nvPr>
        </p:nvSpPr>
        <p:spPr>
          <a:xfrm>
            <a:off x="535892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11"/>
          <p:cNvSpPr txBox="1"/>
          <p:nvPr>
            <p:ph idx="4" type="body"/>
          </p:nvPr>
        </p:nvSpPr>
        <p:spPr>
          <a:xfrm>
            <a:off x="528842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0" name="Google Shape;110;p11"/>
          <p:cNvSpPr txBox="1"/>
          <p:nvPr>
            <p:ph idx="5" type="subTitle"/>
          </p:nvPr>
        </p:nvSpPr>
        <p:spPr>
          <a:xfrm>
            <a:off x="72312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11"/>
          <p:cNvSpPr txBox="1"/>
          <p:nvPr>
            <p:ph idx="6" type="body"/>
          </p:nvPr>
        </p:nvSpPr>
        <p:spPr>
          <a:xfrm>
            <a:off x="71607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2" name="Google Shape;112;p11"/>
          <p:cNvSpPr/>
          <p:nvPr/>
        </p:nvSpPr>
        <p:spPr>
          <a:xfrm>
            <a:off x="603475" y="2706950"/>
            <a:ext cx="2313300" cy="1413600"/>
          </a:xfrm>
          <a:prstGeom prst="roundRect">
            <a:avLst>
              <a:gd fmla="val 7414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rgbClr val="F6F5EC"/>
              </a:solidFill>
            </a:endParaRPr>
          </a:p>
        </p:txBody>
      </p:sp>
      <p:sp>
        <p:nvSpPr>
          <p:cNvPr id="113" name="Google Shape;113;p11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7" type="body"/>
          </p:nvPr>
        </p:nvSpPr>
        <p:spPr>
          <a:xfrm>
            <a:off x="603475" y="2758400"/>
            <a:ext cx="2313300" cy="13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11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6" name="Google Shape;116;p11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/ Graph">
  <p:cSld name="CAPTION_ONLY"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1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12"/>
          <p:cNvSpPr txBox="1"/>
          <p:nvPr>
            <p:ph type="title"/>
          </p:nvPr>
        </p:nvSpPr>
        <p:spPr>
          <a:xfrm>
            <a:off x="452575" y="596800"/>
            <a:ext cx="44181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20" name="Google Shape;120;p12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21" name="Google Shape;121;p1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" name="Google Shape;122;p12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1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Header">
  <p:cSld name="BIG_NUMBER">
    <p:bg>
      <p:bgPr>
        <a:solidFill>
          <a:schemeClr val="dk2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/>
          <p:nvPr>
            <p:ph idx="2" type="pic"/>
          </p:nvPr>
        </p:nvSpPr>
        <p:spPr>
          <a:xfrm>
            <a:off x="213750" y="586950"/>
            <a:ext cx="8701800" cy="2327100"/>
          </a:xfrm>
          <a:prstGeom prst="roundRect">
            <a:avLst>
              <a:gd fmla="val 3913" name="adj"/>
            </a:avLst>
          </a:prstGeom>
          <a:noFill/>
          <a:ln>
            <a:noFill/>
          </a:ln>
        </p:spPr>
      </p:sp>
      <p:sp>
        <p:nvSpPr>
          <p:cNvPr id="126" name="Google Shape;126;p13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27" name="Google Shape;127;p1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" name="Google Shape;128;p13"/>
          <p:cNvSpPr txBox="1"/>
          <p:nvPr>
            <p:ph idx="1" type="body"/>
          </p:nvPr>
        </p:nvSpPr>
        <p:spPr>
          <a:xfrm>
            <a:off x="5362800" y="30712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9" name="Google Shape;129;p1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0" name="Google Shape;130;p1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Strategy" type="blank">
  <p:cSld name="BLANK">
    <p:bg>
      <p:bgPr>
        <a:solidFill>
          <a:schemeClr val="dk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4"/>
          <p:cNvSpPr/>
          <p:nvPr>
            <p:ph idx="2" type="pic"/>
          </p:nvPr>
        </p:nvSpPr>
        <p:spPr>
          <a:xfrm>
            <a:off x="6445900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sp>
        <p:nvSpPr>
          <p:cNvPr id="133" name="Google Shape;133;p14"/>
          <p:cNvSpPr/>
          <p:nvPr>
            <p:ph idx="3" type="pic"/>
          </p:nvPr>
        </p:nvSpPr>
        <p:spPr>
          <a:xfrm>
            <a:off x="4210025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cxnSp>
        <p:nvCxnSpPr>
          <p:cNvPr id="134" name="Google Shape;134;p1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" name="Google Shape;135;p14"/>
          <p:cNvSpPr txBox="1"/>
          <p:nvPr>
            <p:ph type="title"/>
          </p:nvPr>
        </p:nvSpPr>
        <p:spPr>
          <a:xfrm>
            <a:off x="450850" y="596800"/>
            <a:ext cx="40830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14"/>
          <p:cNvSpPr txBox="1"/>
          <p:nvPr>
            <p:ph idx="1" type="subTitle"/>
          </p:nvPr>
        </p:nvSpPr>
        <p:spPr>
          <a:xfrm>
            <a:off x="4210025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14"/>
          <p:cNvSpPr txBox="1"/>
          <p:nvPr>
            <p:ph idx="4" type="body"/>
          </p:nvPr>
        </p:nvSpPr>
        <p:spPr>
          <a:xfrm>
            <a:off x="4210025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8" name="Google Shape;138;p14"/>
          <p:cNvSpPr txBox="1"/>
          <p:nvPr>
            <p:ph idx="5" type="subTitle"/>
          </p:nvPr>
        </p:nvSpPr>
        <p:spPr>
          <a:xfrm>
            <a:off x="6458950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14"/>
          <p:cNvSpPr txBox="1"/>
          <p:nvPr>
            <p:ph idx="6" type="body"/>
          </p:nvPr>
        </p:nvSpPr>
        <p:spPr>
          <a:xfrm>
            <a:off x="6458950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0" name="Google Shape;140;p14"/>
          <p:cNvSpPr txBox="1"/>
          <p:nvPr>
            <p:ph idx="7" type="body"/>
          </p:nvPr>
        </p:nvSpPr>
        <p:spPr>
          <a:xfrm>
            <a:off x="450850" y="2399275"/>
            <a:ext cx="3048000" cy="21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1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2" name="Google Shape;142;p14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1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TITLE_1"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Google Shape;145;p1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15"/>
          <p:cNvSpPr txBox="1"/>
          <p:nvPr>
            <p:ph type="title"/>
          </p:nvPr>
        </p:nvSpPr>
        <p:spPr>
          <a:xfrm>
            <a:off x="452575" y="596800"/>
            <a:ext cx="44181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47" name="Google Shape;147;p15"/>
          <p:cNvSpPr txBox="1"/>
          <p:nvPr>
            <p:ph idx="1" type="subTitle"/>
          </p:nvPr>
        </p:nvSpPr>
        <p:spPr>
          <a:xfrm>
            <a:off x="46782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48" name="Google Shape;148;p15"/>
          <p:cNvSpPr txBox="1"/>
          <p:nvPr>
            <p:ph idx="2" type="body"/>
          </p:nvPr>
        </p:nvSpPr>
        <p:spPr>
          <a:xfrm>
            <a:off x="39162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49" name="Google Shape;149;p15"/>
          <p:cNvSpPr txBox="1"/>
          <p:nvPr>
            <p:ph idx="3" type="subTitle"/>
          </p:nvPr>
        </p:nvSpPr>
        <p:spPr>
          <a:xfrm>
            <a:off x="3052450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50" name="Google Shape;150;p15"/>
          <p:cNvSpPr txBox="1"/>
          <p:nvPr>
            <p:ph idx="4" type="body"/>
          </p:nvPr>
        </p:nvSpPr>
        <p:spPr>
          <a:xfrm>
            <a:off x="2976250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51" name="Google Shape;151;p15"/>
          <p:cNvSpPr txBox="1"/>
          <p:nvPr>
            <p:ph idx="5" type="subTitle"/>
          </p:nvPr>
        </p:nvSpPr>
        <p:spPr>
          <a:xfrm>
            <a:off x="563707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52" name="Google Shape;152;p15"/>
          <p:cNvSpPr txBox="1"/>
          <p:nvPr>
            <p:ph idx="6" type="body"/>
          </p:nvPr>
        </p:nvSpPr>
        <p:spPr>
          <a:xfrm>
            <a:off x="556087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53" name="Google Shape;153;p15"/>
          <p:cNvSpPr txBox="1"/>
          <p:nvPr>
            <p:ph idx="7" type="subTitle"/>
          </p:nvPr>
        </p:nvSpPr>
        <p:spPr>
          <a:xfrm>
            <a:off x="46782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54" name="Google Shape;154;p15"/>
          <p:cNvSpPr txBox="1"/>
          <p:nvPr>
            <p:ph idx="8" type="body"/>
          </p:nvPr>
        </p:nvSpPr>
        <p:spPr>
          <a:xfrm>
            <a:off x="39162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55" name="Google Shape;155;p15"/>
          <p:cNvSpPr txBox="1"/>
          <p:nvPr>
            <p:ph idx="9" type="subTitle"/>
          </p:nvPr>
        </p:nvSpPr>
        <p:spPr>
          <a:xfrm>
            <a:off x="3052450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56" name="Google Shape;156;p15"/>
          <p:cNvSpPr txBox="1"/>
          <p:nvPr>
            <p:ph idx="13" type="body"/>
          </p:nvPr>
        </p:nvSpPr>
        <p:spPr>
          <a:xfrm>
            <a:off x="2976250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57" name="Google Shape;157;p15"/>
          <p:cNvSpPr txBox="1"/>
          <p:nvPr>
            <p:ph idx="14" type="subTitle"/>
          </p:nvPr>
        </p:nvSpPr>
        <p:spPr>
          <a:xfrm>
            <a:off x="563707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58" name="Google Shape;158;p15"/>
          <p:cNvSpPr txBox="1"/>
          <p:nvPr>
            <p:ph idx="15" type="body"/>
          </p:nvPr>
        </p:nvSpPr>
        <p:spPr>
          <a:xfrm>
            <a:off x="556087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59" name="Google Shape;159;p1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0" name="Google Shape;160;p15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1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s / Benefits">
  <p:cSld name="CUSTOM"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" name="Google Shape;164;p1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16"/>
          <p:cNvSpPr txBox="1"/>
          <p:nvPr>
            <p:ph type="title"/>
          </p:nvPr>
        </p:nvSpPr>
        <p:spPr>
          <a:xfrm>
            <a:off x="452575" y="633600"/>
            <a:ext cx="3954600" cy="13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9pPr>
          </a:lstStyle>
          <a:p/>
        </p:txBody>
      </p:sp>
      <p:sp>
        <p:nvSpPr>
          <p:cNvPr id="166" name="Google Shape;166;p16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67" name="Google Shape;167;p1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8" name="Google Shape;168;p16"/>
          <p:cNvSpPr txBox="1"/>
          <p:nvPr>
            <p:ph idx="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" name="Google Shape;169;p1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s">
  <p:cSld name="CUSTOM_1">
    <p:bg>
      <p:bgPr>
        <a:solidFill>
          <a:schemeClr val="dk2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/>
          <p:nvPr>
            <p:ph idx="2" type="pic"/>
          </p:nvPr>
        </p:nvSpPr>
        <p:spPr>
          <a:xfrm>
            <a:off x="2118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  <p:sp>
        <p:nvSpPr>
          <p:cNvPr id="172" name="Google Shape;172;p17"/>
          <p:cNvSpPr/>
          <p:nvPr>
            <p:ph idx="3" type="pic"/>
          </p:nvPr>
        </p:nvSpPr>
        <p:spPr>
          <a:xfrm>
            <a:off x="46397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Competition">
  <p:cSld name="CUSTOM_2"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/>
          <p:nvPr>
            <p:ph idx="2" type="pic"/>
          </p:nvPr>
        </p:nvSpPr>
        <p:spPr>
          <a:xfrm>
            <a:off x="40147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75" name="Google Shape;175;p18"/>
          <p:cNvSpPr/>
          <p:nvPr>
            <p:ph idx="3" type="pic"/>
          </p:nvPr>
        </p:nvSpPr>
        <p:spPr>
          <a:xfrm>
            <a:off x="568857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76" name="Google Shape;176;p18"/>
          <p:cNvSpPr/>
          <p:nvPr>
            <p:ph idx="4" type="pic"/>
          </p:nvPr>
        </p:nvSpPr>
        <p:spPr>
          <a:xfrm>
            <a:off x="73624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77" name="Google Shape;177;p18"/>
          <p:cNvSpPr/>
          <p:nvPr>
            <p:ph idx="5" type="pic"/>
          </p:nvPr>
        </p:nvSpPr>
        <p:spPr>
          <a:xfrm>
            <a:off x="40147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78" name="Google Shape;178;p18"/>
          <p:cNvSpPr/>
          <p:nvPr>
            <p:ph idx="6" type="pic"/>
          </p:nvPr>
        </p:nvSpPr>
        <p:spPr>
          <a:xfrm>
            <a:off x="568857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79" name="Google Shape;179;p18"/>
          <p:cNvSpPr/>
          <p:nvPr>
            <p:ph idx="7" type="pic"/>
          </p:nvPr>
        </p:nvSpPr>
        <p:spPr>
          <a:xfrm>
            <a:off x="73624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cxnSp>
        <p:nvCxnSpPr>
          <p:cNvPr id="180" name="Google Shape;180;p1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18"/>
          <p:cNvSpPr txBox="1"/>
          <p:nvPr>
            <p:ph type="title"/>
          </p:nvPr>
        </p:nvSpPr>
        <p:spPr>
          <a:xfrm>
            <a:off x="452575" y="596800"/>
            <a:ext cx="32625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82" name="Google Shape;182;p18"/>
          <p:cNvSpPr txBox="1"/>
          <p:nvPr>
            <p:ph idx="1" type="subTitle"/>
          </p:nvPr>
        </p:nvSpPr>
        <p:spPr>
          <a:xfrm>
            <a:off x="452575" y="1956400"/>
            <a:ext cx="26160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3" name="Google Shape;183;p18"/>
          <p:cNvSpPr txBox="1"/>
          <p:nvPr>
            <p:ph idx="8" type="body"/>
          </p:nvPr>
        </p:nvSpPr>
        <p:spPr>
          <a:xfrm>
            <a:off x="467825" y="2583700"/>
            <a:ext cx="32472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84" name="Google Shape;184;p18"/>
          <p:cNvSpPr txBox="1"/>
          <p:nvPr>
            <p:ph idx="9" type="subTitle"/>
          </p:nvPr>
        </p:nvSpPr>
        <p:spPr>
          <a:xfrm>
            <a:off x="40147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5" name="Google Shape;185;p18"/>
          <p:cNvSpPr txBox="1"/>
          <p:nvPr>
            <p:ph idx="13" type="subTitle"/>
          </p:nvPr>
        </p:nvSpPr>
        <p:spPr>
          <a:xfrm>
            <a:off x="568857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6" name="Google Shape;186;p18"/>
          <p:cNvSpPr txBox="1"/>
          <p:nvPr>
            <p:ph idx="14" type="subTitle"/>
          </p:nvPr>
        </p:nvSpPr>
        <p:spPr>
          <a:xfrm>
            <a:off x="73624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7" name="Google Shape;187;p18"/>
          <p:cNvSpPr txBox="1"/>
          <p:nvPr>
            <p:ph idx="15" type="subTitle"/>
          </p:nvPr>
        </p:nvSpPr>
        <p:spPr>
          <a:xfrm>
            <a:off x="40147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8" name="Google Shape;188;p18"/>
          <p:cNvSpPr txBox="1"/>
          <p:nvPr>
            <p:ph idx="16" type="subTitle"/>
          </p:nvPr>
        </p:nvSpPr>
        <p:spPr>
          <a:xfrm>
            <a:off x="568857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9" name="Google Shape;189;p18"/>
          <p:cNvSpPr txBox="1"/>
          <p:nvPr>
            <p:ph idx="17" type="subTitle"/>
          </p:nvPr>
        </p:nvSpPr>
        <p:spPr>
          <a:xfrm>
            <a:off x="73624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90" name="Google Shape;190;p1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1" name="Google Shape;191;p18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" name="Google Shape;192;p1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">
  <p:cSld name="CUSTOM_1_1">
    <p:bg>
      <p:bgPr>
        <a:solidFill>
          <a:schemeClr val="dk2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"/>
          <p:cNvSpPr/>
          <p:nvPr>
            <p:ph idx="2" type="pic"/>
          </p:nvPr>
        </p:nvSpPr>
        <p:spPr>
          <a:xfrm>
            <a:off x="2286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95" name="Google Shape;195;p19"/>
          <p:cNvSpPr/>
          <p:nvPr>
            <p:ph idx="3" type="pic"/>
          </p:nvPr>
        </p:nvSpPr>
        <p:spPr>
          <a:xfrm>
            <a:off x="39319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96" name="Google Shape;196;p19"/>
          <p:cNvSpPr/>
          <p:nvPr>
            <p:ph idx="4" type="pic"/>
          </p:nvPr>
        </p:nvSpPr>
        <p:spPr>
          <a:xfrm>
            <a:off x="7635600" y="59262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97" name="Google Shape;197;p19"/>
          <p:cNvSpPr/>
          <p:nvPr>
            <p:ph idx="5" type="pic"/>
          </p:nvPr>
        </p:nvSpPr>
        <p:spPr>
          <a:xfrm>
            <a:off x="25753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8" name="Google Shape;198;p19"/>
          <p:cNvSpPr/>
          <p:nvPr>
            <p:ph idx="6" type="pic"/>
          </p:nvPr>
        </p:nvSpPr>
        <p:spPr>
          <a:xfrm>
            <a:off x="62788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9" name="Google Shape;199;p19"/>
          <p:cNvSpPr/>
          <p:nvPr>
            <p:ph idx="7" type="pic"/>
          </p:nvPr>
        </p:nvSpPr>
        <p:spPr>
          <a:xfrm>
            <a:off x="2286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0" name="Google Shape;200;p19"/>
          <p:cNvSpPr/>
          <p:nvPr>
            <p:ph idx="8" type="pic"/>
          </p:nvPr>
        </p:nvSpPr>
        <p:spPr>
          <a:xfrm>
            <a:off x="1545425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1" name="Google Shape;201;p19"/>
          <p:cNvSpPr/>
          <p:nvPr>
            <p:ph idx="9" type="pic"/>
          </p:nvPr>
        </p:nvSpPr>
        <p:spPr>
          <a:xfrm>
            <a:off x="3932063" y="1963950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2" name="Google Shape;202;p19"/>
          <p:cNvSpPr/>
          <p:nvPr>
            <p:ph idx="13" type="pic"/>
          </p:nvPr>
        </p:nvSpPr>
        <p:spPr>
          <a:xfrm>
            <a:off x="5248888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3" name="Google Shape;203;p19"/>
          <p:cNvSpPr/>
          <p:nvPr>
            <p:ph idx="14" type="pic"/>
          </p:nvPr>
        </p:nvSpPr>
        <p:spPr>
          <a:xfrm>
            <a:off x="75557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4" name="Google Shape;204;p19"/>
          <p:cNvSpPr/>
          <p:nvPr>
            <p:ph idx="15" type="pic"/>
          </p:nvPr>
        </p:nvSpPr>
        <p:spPr>
          <a:xfrm>
            <a:off x="2286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5" name="Google Shape;205;p19"/>
          <p:cNvSpPr/>
          <p:nvPr>
            <p:ph idx="16" type="pic"/>
          </p:nvPr>
        </p:nvSpPr>
        <p:spPr>
          <a:xfrm>
            <a:off x="39319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6" name="Google Shape;206;p19"/>
          <p:cNvSpPr/>
          <p:nvPr>
            <p:ph idx="17" type="pic"/>
          </p:nvPr>
        </p:nvSpPr>
        <p:spPr>
          <a:xfrm>
            <a:off x="7635600" y="333527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7" name="Google Shape;207;p19"/>
          <p:cNvSpPr/>
          <p:nvPr>
            <p:ph idx="18" type="pic"/>
          </p:nvPr>
        </p:nvSpPr>
        <p:spPr>
          <a:xfrm>
            <a:off x="25753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8" name="Google Shape;208;p19"/>
          <p:cNvSpPr/>
          <p:nvPr>
            <p:ph idx="19" type="pic"/>
          </p:nvPr>
        </p:nvSpPr>
        <p:spPr>
          <a:xfrm>
            <a:off x="62788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9" name="Google Shape;209;p19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210" name="Google Shape;210;p1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1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2" name="Google Shape;212;p1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6" name="Google Shape;21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ivider Slide">
  <p:cSld name="CUSTOM_3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21" name="Google Shape;21;p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" name="Google Shape;22;p3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23" name="Google Shape;23;p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" name="Google Shape;24;p3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9" name="Google Shape;21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22" name="Google Shape;22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3" name="Google Shape;22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26" name="Google Shape;226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7" name="Google Shape;227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8" name="Google Shape;22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1" name="Google Shape;23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4" name="Google Shape;234;p2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5" name="Google Shape;23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8" name="Google Shape;23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42" name="Google Shape;242;p2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3" name="Google Shape;243;p2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44" name="Google Shape;24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247" name="Google Shape;24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0" name="Google Shape;250;p2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51" name="Google Shape;25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">
  <p:cSld name="BLANK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sion / Mission" type="secHead">
  <p:cSld name="SECTION_HEADER">
    <p:bg>
      <p:bgPr>
        <a:solidFill>
          <a:schemeClr val="l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>
            <p:ph idx="2" type="pic"/>
          </p:nvPr>
        </p:nvSpPr>
        <p:spPr>
          <a:xfrm>
            <a:off x="5039775" y="203250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cxnSp>
        <p:nvCxnSpPr>
          <p:cNvPr id="28" name="Google Shape;28;p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452575" y="1853525"/>
            <a:ext cx="2965500" cy="24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30" name="Google Shape;30;p4"/>
          <p:cNvSpPr/>
          <p:nvPr>
            <p:ph idx="3" type="pic"/>
          </p:nvPr>
        </p:nvSpPr>
        <p:spPr>
          <a:xfrm>
            <a:off x="5039775" y="2624675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31" name="Google Shape;31;p4"/>
          <p:cNvSpPr txBox="1"/>
          <p:nvPr>
            <p:ph type="title"/>
          </p:nvPr>
        </p:nvSpPr>
        <p:spPr>
          <a:xfrm>
            <a:off x="452575" y="596800"/>
            <a:ext cx="42636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32" name="Google Shape;32;p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E46962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56" name="Google Shape;25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31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8" name="Google Shape;258;p31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9" name="Google Shape;259;p31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0" name="Google Shape;260;p31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1" name="Google Shape;261;p31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2" name="Google Shape;262;p31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65" name="Google Shape;265;p32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6" name="Google Shape;266;p32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267" name="Google Shape;26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3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71" name="Google Shape;271;p33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2" name="Google Shape;272;p33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3" name="Google Shape;273;p33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4" name="Google Shape;274;p33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7" name="Google Shape;277;p34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8" name="Google Shape;278;p34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9" name="Google Shape;279;p34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0" name="Google Shape;280;p3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1" name="Google Shape;281;p34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2" name="Google Shape;282;p34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3" name="Google Shape;283;p34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6" name="Google Shape;286;p35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7" name="Google Shape;287;p35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8" name="Google Shape;288;p35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9" name="Google Shape;289;p35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0" name="Google Shape;290;p35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1" name="Google Shape;291;p35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2" name="Google Shape;292;p35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3" name="Google Shape;293;p35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4" name="Google Shape;294;p35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97" name="Google Shape;29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" name="Google Shape;298;p36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1" name="Google Shape;301;p37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02" name="Google Shape;302;p37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03" name="Google Shape;303;p37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4" name="Google Shape;30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6" name="Google Shape;306;p37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07" name="Google Shape;307;p37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8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0" name="Google Shape;310;p38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11" name="Google Shape;311;p38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38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3" name="Google Shape;313;p38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14" name="Google Shape;314;p38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5" name="Google Shape;31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Google Shape;31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17" name="Google Shape;317;p38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18" name="Google Shape;318;p38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19" name="Google Shape;319;p38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9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" name="Google Shape;325;p40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40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7" name="Google Shape;327;p40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40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9" name="Google Shape;329;p40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0" name="Google Shape;330;p40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1" name="Google Shape;331;p40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32" name="Google Shape;332;p40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40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40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" type="tx">
  <p:cSld name="TITLE_AND_BODY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Google Shape;36;p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" name="Google Shape;37;p5"/>
          <p:cNvSpPr txBox="1"/>
          <p:nvPr>
            <p:ph type="title"/>
          </p:nvPr>
        </p:nvSpPr>
        <p:spPr>
          <a:xfrm>
            <a:off x="420875" y="1552350"/>
            <a:ext cx="62313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2" type="title"/>
          </p:nvPr>
        </p:nvSpPr>
        <p:spPr>
          <a:xfrm>
            <a:off x="472350" y="3144800"/>
            <a:ext cx="2965500" cy="16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9" name="Google Shape;39;p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Model" type="twoColTx">
  <p:cSld name="TITLE_AND_TWO_COLUMNS">
    <p:bg>
      <p:bgPr>
        <a:solidFill>
          <a:schemeClr val="dk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" name="Google Shape;44;p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" name="Google Shape;45;p6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5605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2" type="body"/>
          </p:nvPr>
        </p:nvSpPr>
        <p:spPr>
          <a:xfrm>
            <a:off x="41131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8" name="Google Shape;48;p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" name="Google Shape;49;p6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Timeline" type="titleOnly">
  <p:cSld name="TITLE_ONLY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" name="Google Shape;53;p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" name="Google Shape;54;p7"/>
          <p:cNvSpPr txBox="1"/>
          <p:nvPr>
            <p:ph type="title"/>
          </p:nvPr>
        </p:nvSpPr>
        <p:spPr>
          <a:xfrm>
            <a:off x="452575" y="596800"/>
            <a:ext cx="68688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55" name="Google Shape;55;p7"/>
          <p:cNvSpPr txBox="1"/>
          <p:nvPr>
            <p:ph idx="1" type="body"/>
          </p:nvPr>
        </p:nvSpPr>
        <p:spPr>
          <a:xfrm>
            <a:off x="589475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56" name="Google Shape;56;p7"/>
          <p:cNvSpPr txBox="1"/>
          <p:nvPr>
            <p:ph idx="2" type="body"/>
          </p:nvPr>
        </p:nvSpPr>
        <p:spPr>
          <a:xfrm>
            <a:off x="26018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57" name="Google Shape;57;p7"/>
          <p:cNvSpPr txBox="1"/>
          <p:nvPr>
            <p:ph idx="3" type="body"/>
          </p:nvPr>
        </p:nvSpPr>
        <p:spPr>
          <a:xfrm>
            <a:off x="46014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58" name="Google Shape;58;p7"/>
          <p:cNvSpPr txBox="1"/>
          <p:nvPr>
            <p:ph idx="4" type="body"/>
          </p:nvPr>
        </p:nvSpPr>
        <p:spPr>
          <a:xfrm>
            <a:off x="660280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59" name="Google Shape;59;p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" name="Google Shape;60;p7"/>
          <p:cNvSpPr txBox="1"/>
          <p:nvPr>
            <p:ph idx="5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ive Advantage">
  <p:cSld name="ONE_COLUMN_TEXT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4" name="Google Shape;64;p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" name="Google Shape;65;p8"/>
          <p:cNvSpPr txBox="1"/>
          <p:nvPr>
            <p:ph type="title"/>
          </p:nvPr>
        </p:nvSpPr>
        <p:spPr>
          <a:xfrm>
            <a:off x="452575" y="596800"/>
            <a:ext cx="4418100" cy="29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66" name="Google Shape;66;p8"/>
          <p:cNvSpPr/>
          <p:nvPr>
            <p:ph idx="2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67" name="Google Shape;67;p8"/>
          <p:cNvSpPr txBox="1"/>
          <p:nvPr>
            <p:ph idx="1" type="body"/>
          </p:nvPr>
        </p:nvSpPr>
        <p:spPr>
          <a:xfrm>
            <a:off x="45257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68" name="Google Shape;68;p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" name="Google Shape;69;p8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MAIN_POINT">
    <p:bg>
      <p:bgPr>
        <a:solidFill>
          <a:schemeClr val="dk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/>
          <p:nvPr>
            <p:ph idx="2" type="pic"/>
          </p:nvPr>
        </p:nvSpPr>
        <p:spPr>
          <a:xfrm>
            <a:off x="5663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73" name="Google Shape;73;p9"/>
          <p:cNvSpPr/>
          <p:nvPr>
            <p:ph idx="3" type="pic"/>
          </p:nvPr>
        </p:nvSpPr>
        <p:spPr>
          <a:xfrm>
            <a:off x="2588275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74" name="Google Shape;74;p9"/>
          <p:cNvSpPr/>
          <p:nvPr>
            <p:ph idx="4" type="pic"/>
          </p:nvPr>
        </p:nvSpPr>
        <p:spPr>
          <a:xfrm>
            <a:off x="4613113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75" name="Google Shape;75;p9"/>
          <p:cNvSpPr/>
          <p:nvPr>
            <p:ph idx="5" type="pic"/>
          </p:nvPr>
        </p:nvSpPr>
        <p:spPr>
          <a:xfrm>
            <a:off x="66379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cxnSp>
        <p:nvCxnSpPr>
          <p:cNvPr id="76" name="Google Shape;76;p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" name="Google Shape;77;p9"/>
          <p:cNvSpPr txBox="1"/>
          <p:nvPr>
            <p:ph type="title"/>
          </p:nvPr>
        </p:nvSpPr>
        <p:spPr>
          <a:xfrm>
            <a:off x="450850" y="596800"/>
            <a:ext cx="67677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9"/>
          <p:cNvSpPr txBox="1"/>
          <p:nvPr>
            <p:ph idx="1" type="subTitle"/>
          </p:nvPr>
        </p:nvSpPr>
        <p:spPr>
          <a:xfrm>
            <a:off x="5663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9"/>
          <p:cNvSpPr txBox="1"/>
          <p:nvPr>
            <p:ph idx="6" type="subTitle"/>
          </p:nvPr>
        </p:nvSpPr>
        <p:spPr>
          <a:xfrm>
            <a:off x="2588275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9"/>
          <p:cNvSpPr txBox="1"/>
          <p:nvPr>
            <p:ph idx="7" type="subTitle"/>
          </p:nvPr>
        </p:nvSpPr>
        <p:spPr>
          <a:xfrm>
            <a:off x="4613113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9"/>
          <p:cNvSpPr txBox="1"/>
          <p:nvPr>
            <p:ph idx="8" type="subTitle"/>
          </p:nvPr>
        </p:nvSpPr>
        <p:spPr>
          <a:xfrm>
            <a:off x="66379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rent Market / Market Size">
  <p:cSld name="SECTION_TITLE_AND_DESCRIPTION">
    <p:bg>
      <p:bgPr>
        <a:solidFill>
          <a:schemeClr val="dk2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87" name="Google Shape;87;p1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" name="Google Shape;88;p10"/>
          <p:cNvSpPr txBox="1"/>
          <p:nvPr>
            <p:ph idx="1" type="subTitle"/>
          </p:nvPr>
        </p:nvSpPr>
        <p:spPr>
          <a:xfrm>
            <a:off x="675475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2" type="body"/>
          </p:nvPr>
        </p:nvSpPr>
        <p:spPr>
          <a:xfrm>
            <a:off x="604925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0" name="Google Shape;90;p10"/>
          <p:cNvSpPr txBox="1"/>
          <p:nvPr>
            <p:ph idx="3" type="subTitle"/>
          </p:nvPr>
        </p:nvSpPr>
        <p:spPr>
          <a:xfrm>
            <a:off x="3885400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10"/>
          <p:cNvSpPr txBox="1"/>
          <p:nvPr>
            <p:ph idx="4" type="body"/>
          </p:nvPr>
        </p:nvSpPr>
        <p:spPr>
          <a:xfrm>
            <a:off x="3814850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2" name="Google Shape;92;p10"/>
          <p:cNvSpPr txBox="1"/>
          <p:nvPr>
            <p:ph idx="5" type="subTitle"/>
          </p:nvPr>
        </p:nvSpPr>
        <p:spPr>
          <a:xfrm>
            <a:off x="7024719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10"/>
          <p:cNvSpPr txBox="1"/>
          <p:nvPr>
            <p:ph idx="6" type="body"/>
          </p:nvPr>
        </p:nvSpPr>
        <p:spPr>
          <a:xfrm>
            <a:off x="6954219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4" name="Google Shape;94;p10"/>
          <p:cNvSpPr txBox="1"/>
          <p:nvPr>
            <p:ph type="title"/>
          </p:nvPr>
        </p:nvSpPr>
        <p:spPr>
          <a:xfrm>
            <a:off x="450850" y="596800"/>
            <a:ext cx="6767700" cy="12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10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6" name="Google Shape;96;p10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2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08925" y="278025"/>
            <a:ext cx="44484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b="1"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4613175" y="278025"/>
            <a:ext cx="29655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sFbOLzDicg8jUfzURfuI6T6WmrPRF2NR/view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1"/>
          <p:cNvSpPr txBox="1"/>
          <p:nvPr>
            <p:ph type="title"/>
          </p:nvPr>
        </p:nvSpPr>
        <p:spPr>
          <a:xfrm>
            <a:off x="420875" y="1705496"/>
            <a:ext cx="4324800" cy="17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CDS</a:t>
            </a:r>
            <a:endParaRPr sz="5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Speedshield</a:t>
            </a:r>
            <a:endParaRPr sz="5300"/>
          </a:p>
        </p:txBody>
      </p:sp>
      <p:sp>
        <p:nvSpPr>
          <p:cNvPr id="340" name="Google Shape;340;p41"/>
          <p:cNvSpPr txBox="1"/>
          <p:nvPr>
            <p:ph idx="2" type="title"/>
          </p:nvPr>
        </p:nvSpPr>
        <p:spPr>
          <a:xfrm>
            <a:off x="420875" y="3318663"/>
            <a:ext cx="4036500" cy="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 Mart</a:t>
            </a:r>
            <a:r>
              <a:rPr lang="en"/>
              <a:t>ínez Sánchez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19/12/2024</a:t>
            </a:r>
            <a:endParaRPr/>
          </a:p>
        </p:txBody>
      </p:sp>
      <p:pic>
        <p:nvPicPr>
          <p:cNvPr descr="Abstract image of blue ribbons on a black background." id="341" name="Google Shape;341;p41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12943" r="32255" t="0"/>
          <a:stretch/>
        </p:blipFill>
        <p:spPr>
          <a:xfrm>
            <a:off x="5039775" y="196800"/>
            <a:ext cx="3905400" cy="4749900"/>
          </a:xfrm>
          <a:prstGeom prst="roundRect">
            <a:avLst>
              <a:gd fmla="val 16667" name="adj"/>
            </a:avLst>
          </a:prstGeom>
        </p:spPr>
      </p:pic>
      <p:sp>
        <p:nvSpPr>
          <p:cNvPr id="342" name="Google Shape;342;p41"/>
          <p:cNvSpPr/>
          <p:nvPr/>
        </p:nvSpPr>
        <p:spPr>
          <a:xfrm>
            <a:off x="560525" y="1083400"/>
            <a:ext cx="1962600" cy="410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Vinci Experience</a:t>
            </a:r>
            <a:endParaRPr>
              <a:solidFill>
                <a:schemeClr val="l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pic>
        <p:nvPicPr>
          <p:cNvPr id="343" name="Google Shape;34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7022" y="1556297"/>
            <a:ext cx="2030900" cy="2030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2"/>
          <p:cNvSpPr txBox="1"/>
          <p:nvPr>
            <p:ph type="title"/>
          </p:nvPr>
        </p:nvSpPr>
        <p:spPr>
          <a:xfrm>
            <a:off x="452575" y="596800"/>
            <a:ext cx="42636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</a:t>
            </a:r>
            <a:r>
              <a:rPr lang="en"/>
              <a:t>é es Speedshield</a:t>
            </a:r>
            <a:r>
              <a:rPr lang="en"/>
              <a:t>?</a:t>
            </a:r>
            <a:endParaRPr/>
          </a:p>
        </p:txBody>
      </p:sp>
      <p:sp>
        <p:nvSpPr>
          <p:cNvPr id="349" name="Google Shape;349;p42"/>
          <p:cNvSpPr txBox="1"/>
          <p:nvPr>
            <p:ph idx="1" type="body"/>
          </p:nvPr>
        </p:nvSpPr>
        <p:spPr>
          <a:xfrm>
            <a:off x="452575" y="1853525"/>
            <a:ext cx="4119300" cy="24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Aplicaci</a:t>
            </a:r>
            <a:r>
              <a:rPr lang="en" sz="1600"/>
              <a:t>ón Android.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Visualización de radares.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Notificaciones de proximidad.</a:t>
            </a:r>
            <a:endParaRPr sz="1600"/>
          </a:p>
        </p:txBody>
      </p:sp>
      <p:pic>
        <p:nvPicPr>
          <p:cNvPr id="350" name="Google Shape;35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3125" y="211738"/>
            <a:ext cx="2198689" cy="472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3"/>
          <p:cNvSpPr txBox="1"/>
          <p:nvPr>
            <p:ph type="title"/>
          </p:nvPr>
        </p:nvSpPr>
        <p:spPr>
          <a:xfrm>
            <a:off x="452575" y="596800"/>
            <a:ext cx="42636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¿Por qu</a:t>
            </a:r>
            <a:r>
              <a:rPr lang="en"/>
              <a:t>é</a:t>
            </a:r>
            <a:r>
              <a:rPr lang="en"/>
              <a:t> Speedshield?</a:t>
            </a:r>
            <a:endParaRPr/>
          </a:p>
        </p:txBody>
      </p:sp>
      <p:sp>
        <p:nvSpPr>
          <p:cNvPr id="356" name="Google Shape;356;p43"/>
          <p:cNvSpPr txBox="1"/>
          <p:nvPr>
            <p:ph idx="1" type="body"/>
          </p:nvPr>
        </p:nvSpPr>
        <p:spPr>
          <a:xfrm>
            <a:off x="452575" y="1853525"/>
            <a:ext cx="2965500" cy="24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Menos multas.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Mayor seguridad.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Comunidad.</a:t>
            </a:r>
            <a:endParaRPr sz="1600"/>
          </a:p>
        </p:txBody>
      </p:sp>
      <p:pic>
        <p:nvPicPr>
          <p:cNvPr id="357" name="Google Shape;357;p4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0766" l="0" r="0" t="10758"/>
          <a:stretch/>
        </p:blipFill>
        <p:spPr>
          <a:xfrm>
            <a:off x="5039775" y="203250"/>
            <a:ext cx="3905400" cy="2298600"/>
          </a:xfrm>
          <a:prstGeom prst="roundRect">
            <a:avLst>
              <a:gd fmla="val 16667" name="adj"/>
            </a:avLst>
          </a:prstGeom>
        </p:spPr>
      </p:pic>
      <p:pic>
        <p:nvPicPr>
          <p:cNvPr id="358" name="Google Shape;358;p43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10766" l="0" r="0" t="10758"/>
          <a:stretch/>
        </p:blipFill>
        <p:spPr>
          <a:xfrm>
            <a:off x="5039775" y="2624675"/>
            <a:ext cx="3905400" cy="2298600"/>
          </a:xfrm>
          <a:prstGeom prst="roundRect">
            <a:avLst>
              <a:gd fmla="val 16667" name="adj"/>
            </a:avLst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4"/>
          <p:cNvSpPr txBox="1"/>
          <p:nvPr>
            <p:ph idx="1" type="body"/>
          </p:nvPr>
        </p:nvSpPr>
        <p:spPr>
          <a:xfrm>
            <a:off x="452575" y="1853525"/>
            <a:ext cx="2965500" cy="24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La mejor BD de Radares de España, Portugal, Andorra y Gibraltar.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Actualizada semana a semana.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Mantenida por la comunidad.</a:t>
            </a:r>
            <a:endParaRPr/>
          </a:p>
        </p:txBody>
      </p:sp>
      <p:sp>
        <p:nvSpPr>
          <p:cNvPr id="364" name="Google Shape;364;p44"/>
          <p:cNvSpPr txBox="1"/>
          <p:nvPr>
            <p:ph type="title"/>
          </p:nvPr>
        </p:nvSpPr>
        <p:spPr>
          <a:xfrm>
            <a:off x="452575" y="596800"/>
            <a:ext cx="42636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</a:t>
            </a:r>
            <a:r>
              <a:rPr lang="en"/>
              <a:t>ómo</a:t>
            </a:r>
            <a:r>
              <a:rPr lang="en"/>
              <a:t>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LaRadioBBS</a:t>
            </a:r>
            <a:endParaRPr/>
          </a:p>
        </p:txBody>
      </p:sp>
      <p:pic>
        <p:nvPicPr>
          <p:cNvPr id="365" name="Google Shape;365;p44"/>
          <p:cNvPicPr preferRelativeResize="0"/>
          <p:nvPr/>
        </p:nvPicPr>
        <p:blipFill rotWithShape="1">
          <a:blip r:embed="rId3">
            <a:alphaModFix/>
          </a:blip>
          <a:srcRect b="0" l="0" r="78935" t="0"/>
          <a:stretch/>
        </p:blipFill>
        <p:spPr>
          <a:xfrm>
            <a:off x="4900478" y="416171"/>
            <a:ext cx="4184026" cy="235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4"/>
          <p:cNvPicPr preferRelativeResize="0"/>
          <p:nvPr/>
        </p:nvPicPr>
        <p:blipFill rotWithShape="1">
          <a:blip r:embed="rId4">
            <a:alphaModFix/>
          </a:blip>
          <a:srcRect b="0" l="2572" r="0" t="5276"/>
          <a:stretch/>
        </p:blipFill>
        <p:spPr>
          <a:xfrm>
            <a:off x="5256375" y="3175000"/>
            <a:ext cx="3472225" cy="126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4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110016" l="-6104" r="-6104" t="-109983"/>
          <a:stretch/>
        </p:blipFill>
        <p:spPr>
          <a:xfrm>
            <a:off x="566350" y="1569300"/>
            <a:ext cx="1466400" cy="1570200"/>
          </a:xfrm>
          <a:prstGeom prst="roundRect">
            <a:avLst>
              <a:gd fmla="val 16667" name="adj"/>
            </a:avLst>
          </a:prstGeom>
        </p:spPr>
      </p:pic>
      <p:sp>
        <p:nvSpPr>
          <p:cNvPr id="372" name="Google Shape;372;p45"/>
          <p:cNvSpPr txBox="1"/>
          <p:nvPr>
            <p:ph idx="1" type="subTitle"/>
          </p:nvPr>
        </p:nvSpPr>
        <p:spPr>
          <a:xfrm>
            <a:off x="5663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Golang</a:t>
            </a:r>
            <a:endParaRPr/>
          </a:p>
        </p:txBody>
      </p:sp>
      <p:pic>
        <p:nvPicPr>
          <p:cNvPr id="373" name="Google Shape;373;p45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3305" r="3305" t="0"/>
          <a:stretch/>
        </p:blipFill>
        <p:spPr>
          <a:xfrm>
            <a:off x="2885234" y="1885800"/>
            <a:ext cx="875400" cy="937200"/>
          </a:xfrm>
          <a:prstGeom prst="roundRect">
            <a:avLst>
              <a:gd fmla="val 16667" name="adj"/>
            </a:avLst>
          </a:prstGeom>
        </p:spPr>
      </p:pic>
      <p:sp>
        <p:nvSpPr>
          <p:cNvPr id="374" name="Google Shape;374;p45"/>
          <p:cNvSpPr txBox="1"/>
          <p:nvPr>
            <p:ph type="title"/>
          </p:nvPr>
        </p:nvSpPr>
        <p:spPr>
          <a:xfrm>
            <a:off x="450850" y="596800"/>
            <a:ext cx="6767700" cy="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</a:t>
            </a:r>
            <a:r>
              <a:rPr lang="en"/>
              <a:t>ías</a:t>
            </a:r>
            <a:endParaRPr/>
          </a:p>
        </p:txBody>
      </p:sp>
      <p:pic>
        <p:nvPicPr>
          <p:cNvPr id="375" name="Google Shape;375;p45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0" l="3305" r="3305" t="0"/>
          <a:stretch/>
        </p:blipFill>
        <p:spPr>
          <a:xfrm>
            <a:off x="4613113" y="1569300"/>
            <a:ext cx="1466400" cy="1570200"/>
          </a:xfrm>
          <a:prstGeom prst="roundRect">
            <a:avLst>
              <a:gd fmla="val 16667" name="adj"/>
            </a:avLst>
          </a:prstGeom>
        </p:spPr>
      </p:pic>
      <p:pic>
        <p:nvPicPr>
          <p:cNvPr id="376" name="Google Shape;376;p45"/>
          <p:cNvPicPr preferRelativeResize="0"/>
          <p:nvPr>
            <p:ph idx="5" type="pic"/>
          </p:nvPr>
        </p:nvPicPr>
        <p:blipFill rotWithShape="1">
          <a:blip r:embed="rId6">
            <a:alphaModFix/>
          </a:blip>
          <a:srcRect b="-6188" l="0" r="-4123" t="-4125"/>
          <a:stretch/>
        </p:blipFill>
        <p:spPr>
          <a:xfrm>
            <a:off x="6836825" y="1759050"/>
            <a:ext cx="1090200" cy="1190700"/>
          </a:xfrm>
          <a:prstGeom prst="roundRect">
            <a:avLst>
              <a:gd fmla="val 16667" name="adj"/>
            </a:avLst>
          </a:prstGeom>
        </p:spPr>
      </p:pic>
      <p:sp>
        <p:nvSpPr>
          <p:cNvPr id="377" name="Google Shape;377;p45"/>
          <p:cNvSpPr txBox="1"/>
          <p:nvPr>
            <p:ph idx="6" type="subTitle"/>
          </p:nvPr>
        </p:nvSpPr>
        <p:spPr>
          <a:xfrm>
            <a:off x="2588275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Kolin</a:t>
            </a:r>
            <a:endParaRPr/>
          </a:p>
        </p:txBody>
      </p:sp>
      <p:sp>
        <p:nvSpPr>
          <p:cNvPr id="378" name="Google Shape;378;p45"/>
          <p:cNvSpPr txBox="1"/>
          <p:nvPr>
            <p:ph idx="7" type="subTitle"/>
          </p:nvPr>
        </p:nvSpPr>
        <p:spPr>
          <a:xfrm>
            <a:off x="4613113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</a:t>
            </a:r>
            <a:endParaRPr/>
          </a:p>
        </p:txBody>
      </p:sp>
      <p:sp>
        <p:nvSpPr>
          <p:cNvPr id="379" name="Google Shape;379;p45"/>
          <p:cNvSpPr txBox="1"/>
          <p:nvPr>
            <p:ph idx="8" type="subTitle"/>
          </p:nvPr>
        </p:nvSpPr>
        <p:spPr>
          <a:xfrm>
            <a:off x="66379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PostgreSQL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46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3314" r="3305" t="0"/>
          <a:stretch/>
        </p:blipFill>
        <p:spPr>
          <a:xfrm>
            <a:off x="4196975" y="912725"/>
            <a:ext cx="1932900" cy="2070000"/>
          </a:xfrm>
          <a:prstGeom prst="roundRect">
            <a:avLst>
              <a:gd fmla="val 16667" name="adj"/>
            </a:avLst>
          </a:prstGeom>
        </p:spPr>
      </p:pic>
      <p:pic>
        <p:nvPicPr>
          <p:cNvPr id="385" name="Google Shape;385;p46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-3373" l="0" r="0" t="-3373"/>
          <a:stretch/>
        </p:blipFill>
        <p:spPr>
          <a:xfrm>
            <a:off x="6650650" y="1132026"/>
            <a:ext cx="1523400" cy="1631400"/>
          </a:xfrm>
          <a:prstGeom prst="roundRect">
            <a:avLst>
              <a:gd fmla="val 16667" name="adj"/>
            </a:avLst>
          </a:prstGeom>
        </p:spPr>
      </p:pic>
      <p:sp>
        <p:nvSpPr>
          <p:cNvPr id="386" name="Google Shape;386;p46"/>
          <p:cNvSpPr txBox="1"/>
          <p:nvPr>
            <p:ph idx="5" type="subTitle"/>
          </p:nvPr>
        </p:nvSpPr>
        <p:spPr>
          <a:xfrm>
            <a:off x="6458950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JWT</a:t>
            </a:r>
            <a:endParaRPr sz="2400"/>
          </a:p>
        </p:txBody>
      </p:sp>
      <p:sp>
        <p:nvSpPr>
          <p:cNvPr id="387" name="Google Shape;387;p46"/>
          <p:cNvSpPr txBox="1"/>
          <p:nvPr>
            <p:ph idx="6" type="body"/>
          </p:nvPr>
        </p:nvSpPr>
        <p:spPr>
          <a:xfrm>
            <a:off x="6445900" y="3441550"/>
            <a:ext cx="19329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JWT y Refresh Tokens para autenticar usuarios.</a:t>
            </a:r>
            <a:endParaRPr/>
          </a:p>
        </p:txBody>
      </p:sp>
      <p:sp>
        <p:nvSpPr>
          <p:cNvPr id="388" name="Google Shape;388;p46"/>
          <p:cNvSpPr txBox="1"/>
          <p:nvPr>
            <p:ph idx="7" type="body"/>
          </p:nvPr>
        </p:nvSpPr>
        <p:spPr>
          <a:xfrm>
            <a:off x="450850" y="2399275"/>
            <a:ext cx="3048000" cy="21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API REST.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Autenticaci</a:t>
            </a:r>
            <a:r>
              <a:rPr lang="en"/>
              <a:t>ón segura.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Arquitectura similar a Spring Boot.</a:t>
            </a:r>
            <a:endParaRPr/>
          </a:p>
        </p:txBody>
      </p:sp>
      <p:sp>
        <p:nvSpPr>
          <p:cNvPr id="389" name="Google Shape;389;p46"/>
          <p:cNvSpPr txBox="1"/>
          <p:nvPr>
            <p:ph type="title"/>
          </p:nvPr>
        </p:nvSpPr>
        <p:spPr>
          <a:xfrm>
            <a:off x="450850" y="596800"/>
            <a:ext cx="40830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</a:t>
            </a:r>
            <a:endParaRPr/>
          </a:p>
        </p:txBody>
      </p:sp>
      <p:sp>
        <p:nvSpPr>
          <p:cNvPr id="390" name="Google Shape;390;p46"/>
          <p:cNvSpPr txBox="1"/>
          <p:nvPr>
            <p:ph idx="1" type="subTitle"/>
          </p:nvPr>
        </p:nvSpPr>
        <p:spPr>
          <a:xfrm>
            <a:off x="4210025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Echo</a:t>
            </a:r>
            <a:endParaRPr sz="2400"/>
          </a:p>
        </p:txBody>
      </p:sp>
      <p:sp>
        <p:nvSpPr>
          <p:cNvPr id="391" name="Google Shape;391;p46"/>
          <p:cNvSpPr txBox="1"/>
          <p:nvPr>
            <p:ph idx="4" type="body"/>
          </p:nvPr>
        </p:nvSpPr>
        <p:spPr>
          <a:xfrm>
            <a:off x="4259975" y="3441550"/>
            <a:ext cx="18330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Framework para la creaci</a:t>
            </a:r>
            <a:r>
              <a:rPr lang="en"/>
              <a:t>ón de APIs con Go.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47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485" l="0" r="0" t="495"/>
          <a:stretch/>
        </p:blipFill>
        <p:spPr>
          <a:xfrm>
            <a:off x="4108025" y="722225"/>
            <a:ext cx="2110800" cy="2260500"/>
          </a:xfrm>
          <a:prstGeom prst="roundRect">
            <a:avLst>
              <a:gd fmla="val 16667" name="adj"/>
            </a:avLst>
          </a:prstGeom>
        </p:spPr>
      </p:pic>
      <p:pic>
        <p:nvPicPr>
          <p:cNvPr id="397" name="Google Shape;397;p47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-3544" l="0" r="0" t="-3544"/>
          <a:stretch/>
        </p:blipFill>
        <p:spPr>
          <a:xfrm>
            <a:off x="6610150" y="993425"/>
            <a:ext cx="1604400" cy="1718100"/>
          </a:xfrm>
          <a:prstGeom prst="roundRect">
            <a:avLst>
              <a:gd fmla="val 16667" name="adj"/>
            </a:avLst>
          </a:prstGeom>
        </p:spPr>
      </p:pic>
      <p:sp>
        <p:nvSpPr>
          <p:cNvPr id="398" name="Google Shape;398;p47"/>
          <p:cNvSpPr txBox="1"/>
          <p:nvPr>
            <p:ph idx="5" type="subTitle"/>
          </p:nvPr>
        </p:nvSpPr>
        <p:spPr>
          <a:xfrm>
            <a:off x="6458950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Mapbox</a:t>
            </a:r>
            <a:endParaRPr sz="2400"/>
          </a:p>
        </p:txBody>
      </p:sp>
      <p:sp>
        <p:nvSpPr>
          <p:cNvPr id="399" name="Google Shape;399;p47"/>
          <p:cNvSpPr txBox="1"/>
          <p:nvPr>
            <p:ph idx="6" type="body"/>
          </p:nvPr>
        </p:nvSpPr>
        <p:spPr>
          <a:xfrm>
            <a:off x="6445900" y="3535625"/>
            <a:ext cx="19329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Mapas interactivos 3D de alta calidad y customizables.</a:t>
            </a:r>
            <a:endParaRPr/>
          </a:p>
        </p:txBody>
      </p:sp>
      <p:sp>
        <p:nvSpPr>
          <p:cNvPr id="400" name="Google Shape;400;p47"/>
          <p:cNvSpPr txBox="1"/>
          <p:nvPr>
            <p:ph idx="7" type="body"/>
          </p:nvPr>
        </p:nvSpPr>
        <p:spPr>
          <a:xfrm>
            <a:off x="450850" y="2399275"/>
            <a:ext cx="3048000" cy="21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MVVM.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Últimas recomendaciones de Google.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Componentes.</a:t>
            </a:r>
            <a:endParaRPr/>
          </a:p>
        </p:txBody>
      </p:sp>
      <p:sp>
        <p:nvSpPr>
          <p:cNvPr id="401" name="Google Shape;401;p47"/>
          <p:cNvSpPr txBox="1"/>
          <p:nvPr>
            <p:ph type="title"/>
          </p:nvPr>
        </p:nvSpPr>
        <p:spPr>
          <a:xfrm>
            <a:off x="450850" y="596800"/>
            <a:ext cx="40830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</a:t>
            </a:r>
            <a:endParaRPr/>
          </a:p>
        </p:txBody>
      </p:sp>
      <p:sp>
        <p:nvSpPr>
          <p:cNvPr id="402" name="Google Shape;402;p47"/>
          <p:cNvSpPr txBox="1"/>
          <p:nvPr>
            <p:ph idx="1" type="subTitle"/>
          </p:nvPr>
        </p:nvSpPr>
        <p:spPr>
          <a:xfrm>
            <a:off x="4210025" y="2669350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Jetpack Compose</a:t>
            </a:r>
            <a:endParaRPr sz="2400"/>
          </a:p>
        </p:txBody>
      </p:sp>
      <p:sp>
        <p:nvSpPr>
          <p:cNvPr id="403" name="Google Shape;403;p47"/>
          <p:cNvSpPr txBox="1"/>
          <p:nvPr>
            <p:ph idx="4" type="body"/>
          </p:nvPr>
        </p:nvSpPr>
        <p:spPr>
          <a:xfrm>
            <a:off x="4246925" y="3535625"/>
            <a:ext cx="18330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Framework de UI declarativo y nuevo est</a:t>
            </a:r>
            <a:r>
              <a:rPr lang="en"/>
              <a:t>ándar en Android.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8"/>
          <p:cNvSpPr txBox="1"/>
          <p:nvPr>
            <p:ph type="title"/>
          </p:nvPr>
        </p:nvSpPr>
        <p:spPr>
          <a:xfrm>
            <a:off x="420875" y="1552350"/>
            <a:ext cx="62313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409" name="Google Shape;409;p48"/>
          <p:cNvSpPr txBox="1"/>
          <p:nvPr>
            <p:ph idx="2" type="title"/>
          </p:nvPr>
        </p:nvSpPr>
        <p:spPr>
          <a:xfrm>
            <a:off x="472350" y="3144800"/>
            <a:ext cx="3337800" cy="16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¡Vamos a ver la aplicaci</a:t>
            </a:r>
            <a:r>
              <a:rPr lang="en"/>
              <a:t>ón en funcionamiento!</a:t>
            </a:r>
            <a:endParaRPr/>
          </a:p>
        </p:txBody>
      </p:sp>
      <p:pic>
        <p:nvPicPr>
          <p:cNvPr id="410" name="Google Shape;410;p48" title="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5075" y="116425"/>
            <a:ext cx="2204075" cy="488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vestor Pitch">
  <a:themeElements>
    <a:clrScheme name="Simple Light">
      <a:dk1>
        <a:srgbClr val="1A36B4"/>
      </a:dk1>
      <a:lt1>
        <a:srgbClr val="F6F5EC"/>
      </a:lt1>
      <a:dk2>
        <a:srgbClr val="1D1D1D"/>
      </a:dk2>
      <a:lt2>
        <a:srgbClr val="A4C2F4"/>
      </a:lt2>
      <a:accent1>
        <a:srgbClr val="FFFFFF"/>
      </a:accent1>
      <a:accent2>
        <a:srgbClr val="1A36B4"/>
      </a:accent2>
      <a:accent3>
        <a:srgbClr val="1D1D1D"/>
      </a:accent3>
      <a:accent4>
        <a:srgbClr val="F6F5EC"/>
      </a:accent4>
      <a:accent5>
        <a:srgbClr val="1A36B4"/>
      </a:accent5>
      <a:accent6>
        <a:srgbClr val="595959"/>
      </a:accent6>
      <a:hlink>
        <a:srgbClr val="A4C2F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